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303" r:id="rId8"/>
    <p:sldId id="304" r:id="rId9"/>
    <p:sldId id="305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35"/>
    <a:srgbClr val="E521D7"/>
    <a:srgbClr val="C705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94660" autoAdjust="0"/>
  </p:normalViewPr>
  <p:slideViewPr>
    <p:cSldViewPr>
      <p:cViewPr>
        <p:scale>
          <a:sx n="100" d="100"/>
          <a:sy n="100" d="100"/>
        </p:scale>
        <p:origin x="-2214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72D3D-EFC4-4CA5-83FD-5C3633CE1FB0}" type="datetimeFigureOut">
              <a:rPr lang="pl-PL" smtClean="0"/>
              <a:pPr/>
              <a:t>2016-04-21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7892C-2935-40A8-90B3-256E518AA5B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259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892C-2935-40A8-90B3-256E518AA5BE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02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938-51E5-4017-929E-A6192EE54A6C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8F36-637B-4A5C-A30F-61BA22BA5506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35E0-9BDC-4059-83C2-C11B2DB937E4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3EB1A-9A20-46F4-9C55-F0CBC9AF3043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5071-CEAE-42B7-B35A-63E9E0D5B98C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25EF5-E8AE-4C54-AEE7-F3BCC9B70946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33FF-088F-4481-9372-EB2CAE1C38D6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86448-9F80-46EE-AE77-E29376914F00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518A6-5767-4666-9B7C-297E75F594A0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5223-FA2F-4794-B617-F764D42463DC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55ED-F4D0-4A35-9C1A-323234F48CF3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7A860-CA7A-40E7-8120-427503690F1C}" type="datetime1">
              <a:rPr lang="pl-PL" smtClean="0"/>
              <a:pPr/>
              <a:t>2016-04-21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XV\Desktop\background_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 descr="C:\Users\LXV\Desktop\Lennox Mobil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65" y="2204864"/>
            <a:ext cx="521787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  <p:pic>
        <p:nvPicPr>
          <p:cNvPr id="6" name="Picture 5" descr="C:\Users\MXK23\Downloads\Screenshot_2015-07-17-13-23-0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32" y="1937773"/>
            <a:ext cx="2004039" cy="361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3275856" y="3864917"/>
            <a:ext cx="3687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making</a:t>
            </a:r>
            <a:r>
              <a:rPr lang="pl-PL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pl-PL" sz="24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your</a:t>
            </a:r>
            <a:r>
              <a:rPr lang="pl-PL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life </a:t>
            </a:r>
            <a:r>
              <a:rPr lang="pl-PL" sz="24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simpler</a:t>
            </a:r>
            <a:r>
              <a:rPr lang="pl-PL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…</a:t>
            </a:r>
            <a:endParaRPr lang="pl-PL" sz="2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8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18878" y="980728"/>
            <a:ext cx="6913563" cy="579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Wstęp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398264" y="1988840"/>
            <a:ext cx="8494216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pl-PL" alt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355976" y="2276872"/>
            <a:ext cx="447197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Zdalnie kontroluj swój system klimatyzacji</a:t>
            </a:r>
          </a:p>
          <a:p>
            <a:r>
              <a:rPr lang="en-US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– </a:t>
            </a:r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z każdego miejsca o każdej porze.</a:t>
            </a:r>
            <a:r>
              <a:rPr lang="en-US" sz="2400" dirty="0">
                <a:solidFill>
                  <a:schemeClr val="bg2"/>
                </a:solidFill>
                <a:latin typeface="Cambria" panose="02040503050406030204" pitchFamily="18" charset="0"/>
              </a:rPr>
              <a:t> </a:t>
            </a:r>
            <a:endParaRPr lang="pl-PL" sz="2400" dirty="0" smtClean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l-PL" alt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l-PL" alt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85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18878" y="980728"/>
            <a:ext cx="6913563" cy="579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Przegląd</a:t>
            </a:r>
            <a:endParaRPr lang="pl-PL" altLang="pl-PL" sz="28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4355976" y="2321004"/>
            <a:ext cx="44719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Najważniejsze parametry i ustawienia w  Twojej dłoni  …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3357337" y="3670548"/>
            <a:ext cx="5686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/>
                </a:solidFill>
                <a:latin typeface="Cambria" panose="02040503050406030204" pitchFamily="18" charset="0"/>
              </a:rPr>
              <a:t>s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zybki dostęp do ustawień temperatury, ciśnienia, wydajności i wielu innych z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każdego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 miejsca na </a:t>
            </a:r>
            <a:r>
              <a:rPr lang="pl-PL" sz="1600" dirty="0">
                <a:solidFill>
                  <a:schemeClr val="bg2"/>
                </a:solidFill>
                <a:latin typeface="Cambria" panose="02040503050406030204" pitchFamily="18" charset="0"/>
              </a:rPr>
              <a:t>ś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wiecie</a:t>
            </a:r>
            <a:endParaRPr lang="pl-PL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  <p:grpSp>
        <p:nvGrpSpPr>
          <p:cNvPr id="2" name="Grupa 1"/>
          <p:cNvGrpSpPr/>
          <p:nvPr/>
        </p:nvGrpSpPr>
        <p:grpSpPr>
          <a:xfrm>
            <a:off x="251520" y="1182470"/>
            <a:ext cx="3105817" cy="5250486"/>
            <a:chOff x="251520" y="1182470"/>
            <a:chExt cx="3105817" cy="5250486"/>
          </a:xfrm>
        </p:grpSpPr>
        <p:pic>
          <p:nvPicPr>
            <p:cNvPr id="14" name="Picture 4" descr="C:\Users\MXK23\Desktop\Nexus_5_Front_View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82470"/>
              <a:ext cx="3105817" cy="525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LXV\Desktop\Screenshot_2015-07-17-15-16-5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136" y="1962063"/>
              <a:ext cx="1995128" cy="3546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4519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9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18878" y="980728"/>
            <a:ext cx="6913563" cy="579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Powiadomienia alarmowe</a:t>
            </a:r>
          </a:p>
        </p:txBody>
      </p:sp>
      <p:pic>
        <p:nvPicPr>
          <p:cNvPr id="22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XK23\Downloads\Screenshot_2015-07-17-15-21-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69" y="1976986"/>
            <a:ext cx="1995125" cy="3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XK23\Downloads\Screenshot_2015-07-17-15-20-5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490" y="1983634"/>
            <a:ext cx="2015076" cy="35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pole tekstowe 23"/>
          <p:cNvSpPr txBox="1"/>
          <p:nvPr/>
        </p:nvSpPr>
        <p:spPr>
          <a:xfrm>
            <a:off x="5580112" y="2276872"/>
            <a:ext cx="32478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Zaawansowane powiadomienia alarmowe …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5580112" y="3670548"/>
            <a:ext cx="3463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wykrywanie stanów alarmowych dla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wszystkich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 połączonych jednostek i tworzenie szczegółowych raportów alarmowych</a:t>
            </a:r>
            <a:endParaRPr lang="pl-PL" sz="1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  <p:pic>
        <p:nvPicPr>
          <p:cNvPr id="1026" name="Picture 2" descr="C:\Users\MXK23\Downloads\Screenshot_2016-04-20-10-51-0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69" y="2780928"/>
            <a:ext cx="1995125" cy="142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9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18878" y="980728"/>
            <a:ext cx="6913563" cy="579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Serwis</a:t>
            </a:r>
            <a:endParaRPr lang="pl-PL" altLang="pl-PL" sz="28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5580112" y="2276872"/>
            <a:ext cx="32478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Dostęp do zaawansowanych parametrów …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580112" y="3670548"/>
            <a:ext cx="3463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dostęp do zaawansowanych parametrów kontrolnych z możliwością ich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zmiany </a:t>
            </a:r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w dowolnej chwili</a:t>
            </a:r>
            <a:endParaRPr lang="pl-PL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251520" y="1182470"/>
            <a:ext cx="3105817" cy="5250486"/>
            <a:chOff x="251520" y="1182470"/>
            <a:chExt cx="3105817" cy="5250486"/>
          </a:xfrm>
        </p:grpSpPr>
        <p:pic>
          <p:nvPicPr>
            <p:cNvPr id="10" name="Picture 4" descr="C:\Users\MXK23\Desktop\Nexus_5_Front_View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82470"/>
              <a:ext cx="3105817" cy="525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C:\Users\MXK23\Downloads\Screenshot_2015-07-17-13-22-3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626" y="1980581"/>
              <a:ext cx="2035227" cy="3618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9" name="Picture 3" descr="C:\Users\MXK23\Downloads\Screenshot_2015-07-17-14-45-0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223" y="1980581"/>
            <a:ext cx="2035227" cy="361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40567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18878" y="980728"/>
            <a:ext cx="6913563" cy="579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Zarzadzanie jednostkami</a:t>
            </a:r>
            <a:endParaRPr lang="pl-PL" altLang="pl-PL" sz="28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50825" y="1700808"/>
            <a:ext cx="8713663" cy="4323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endParaRPr lang="pl-PL" altLang="pl-PL" sz="240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4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le tekstowe 14"/>
          <p:cNvSpPr txBox="1"/>
          <p:nvPr/>
        </p:nvSpPr>
        <p:spPr>
          <a:xfrm>
            <a:off x="5580112" y="2276872"/>
            <a:ext cx="32478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Dodawaj, edytuj i usuwaj </a:t>
            </a:r>
            <a:r>
              <a:rPr lang="pl-PL" sz="2400" dirty="0" err="1" smtClean="0">
                <a:solidFill>
                  <a:schemeClr val="bg2"/>
                </a:solidFill>
                <a:latin typeface="Cambria" panose="02040503050406030204" pitchFamily="18" charset="0"/>
              </a:rPr>
              <a:t>połaczone</a:t>
            </a:r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 jednostki  … 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5580112" y="3670548"/>
            <a:ext cx="3463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/>
                </a:solidFill>
                <a:latin typeface="Cambria" panose="02040503050406030204" pitchFamily="18" charset="0"/>
              </a:rPr>
              <a:t>d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odaj bezprzewodowy dostęp do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nieograniczonej</a:t>
            </a:r>
            <a:r>
              <a:rPr lang="pl-PL" sz="1600" dirty="0" smtClean="0">
                <a:solidFill>
                  <a:schemeClr val="bg2"/>
                </a:solidFill>
                <a:latin typeface="Cambria" panose="02040503050406030204" pitchFamily="18" charset="0"/>
              </a:rPr>
              <a:t> ilości jednostek</a:t>
            </a:r>
            <a:endParaRPr lang="pl-PL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251520" y="1182470"/>
            <a:ext cx="3105817" cy="5250486"/>
            <a:chOff x="251520" y="1182470"/>
            <a:chExt cx="3105817" cy="5250486"/>
          </a:xfrm>
        </p:grpSpPr>
        <p:pic>
          <p:nvPicPr>
            <p:cNvPr id="12" name="Picture 4" descr="C:\Users\MXK23\Desktop\Nexus_5_Front_View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82470"/>
              <a:ext cx="3105817" cy="525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C:\Users\MXK23\Downloads\Screenshot_2015-07-17-14-44-4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69" y="1967438"/>
              <a:ext cx="1992007" cy="3541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3" name="Picture 3" descr="C:\Users\MXK23\Downloads\Screenshot_2015-07-17-13-26-5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465" y="1975673"/>
            <a:ext cx="1995126" cy="3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2014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123728" y="998264"/>
            <a:ext cx="5112568" cy="490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Dodatkowe parametry</a:t>
            </a:r>
            <a:endParaRPr lang="pl-PL" altLang="pl-PL" sz="24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5580112" y="2276872"/>
            <a:ext cx="32478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Dodaj własne ustawienia … 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580112" y="3670548"/>
            <a:ext cx="3463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wpisz kod autoryzacyjny aby uzyskać dostęp do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ponad 1.000 </a:t>
            </a:r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ustawień Twojej jednostki</a:t>
            </a:r>
            <a:endParaRPr lang="pl-PL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251520" y="1182470"/>
            <a:ext cx="3105817" cy="5250486"/>
            <a:chOff x="251520" y="1182470"/>
            <a:chExt cx="3105817" cy="5250486"/>
          </a:xfrm>
        </p:grpSpPr>
        <p:pic>
          <p:nvPicPr>
            <p:cNvPr id="10" name="Picture 4" descr="C:\Users\MXK23\Desktop\Nexus_5_Front_View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82470"/>
              <a:ext cx="3105817" cy="525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6" name="Picture 2" descr="C:\Users\MXK23\Downloads\Screenshot_2015-07-17-14-45-5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340" y="1970675"/>
              <a:ext cx="2003508" cy="3561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47" name="Picture 3" descr="C:\Users\MXK23\Downloads\Screenshot_2015-07-17-14-45-5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672" y="1963517"/>
            <a:ext cx="1995127" cy="354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7173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123728" y="998264"/>
            <a:ext cx="5112568" cy="490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altLang="pl-PL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Kontrola</a:t>
            </a:r>
            <a:endParaRPr lang="pl-PL" altLang="pl-PL" sz="24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4" descr="C:\Users\MXK23\Desktop\Nexus_5_Front_Vie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82470"/>
            <a:ext cx="3105817" cy="5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5580112" y="2276872"/>
            <a:ext cx="32478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/>
                </a:solidFill>
                <a:latin typeface="Cambria" panose="02040503050406030204" pitchFamily="18" charset="0"/>
              </a:rPr>
              <a:t>Zmieniaj ustawienia ruchem palca … 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580112" y="3670548"/>
            <a:ext cx="3463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Cambria" panose="02040503050406030204" pitchFamily="18" charset="0"/>
              </a:rPr>
              <a:t>d</a:t>
            </a:r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okonywanie zmian w urządzeniu jeszcze nigdy nie było tak łatwe – </a:t>
            </a:r>
            <a:r>
              <a:rPr lang="pl-PL" sz="16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dzieki</a:t>
            </a:r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pl-PL" sz="16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intuicyjnym</a:t>
            </a:r>
            <a:r>
              <a:rPr lang="pl-PL" sz="1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kontrolkom i gestom</a:t>
            </a:r>
            <a:endParaRPr lang="pl-PL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7170" name="Picture 2" descr="C:\Users\MXK23\Downloads\Screenshot_2015-07-17-13-23-3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74" y="1970340"/>
            <a:ext cx="1995126" cy="3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XK23\Desktop\2x_Swipe_Left_pink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8168">
            <a:off x="949741" y="3201885"/>
            <a:ext cx="1867358" cy="163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a 2"/>
          <p:cNvGrpSpPr/>
          <p:nvPr/>
        </p:nvGrpSpPr>
        <p:grpSpPr>
          <a:xfrm>
            <a:off x="2627784" y="1182470"/>
            <a:ext cx="3105817" cy="5250486"/>
            <a:chOff x="2627784" y="1182470"/>
            <a:chExt cx="3105817" cy="5250486"/>
          </a:xfrm>
        </p:grpSpPr>
        <p:pic>
          <p:nvPicPr>
            <p:cNvPr id="11" name="Picture 4" descr="C:\Users\MXK23\Desktop\Nexus_5_Front_View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182470"/>
              <a:ext cx="3105817" cy="525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1" name="Picture 3" descr="C:\Users\MXK23\Downloads\Screenshot_2015-07-17-14-46-34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822" y="1972795"/>
              <a:ext cx="1995125" cy="3546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3" descr="C:\Users\MXK23\Desktop\2x_Tap_pink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165" y="3022970"/>
            <a:ext cx="1786947" cy="178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le tekstowe 14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6892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XV\Desktop\background_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025"/>
            <a:ext cx="9144000" cy="7233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90700" cy="809625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123728" y="998264"/>
            <a:ext cx="5112568" cy="490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altLang="pl-PL" sz="2400" dirty="0"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229172" y="3212976"/>
            <a:ext cx="73032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>
                <a:solidFill>
                  <a:schemeClr val="bg2"/>
                </a:solidFill>
                <a:latin typeface="Cambria" panose="02040503050406030204" pitchFamily="18" charset="0"/>
              </a:rPr>
              <a:t>Dziękujemy za Państwa uwagę</a:t>
            </a:r>
          </a:p>
          <a:p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6354316" y="6217512"/>
            <a:ext cx="2808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 CONDITIONING SOLUTION FOR YOUR FUTURE</a:t>
            </a:r>
            <a:endParaRPr lang="pl-PL" sz="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6228184" y="6165304"/>
            <a:ext cx="25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705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4590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213</Words>
  <Application>Microsoft Office PowerPoint</Application>
  <PresentationFormat>Pokaz na ekranie (4:3)</PresentationFormat>
  <Paragraphs>51</Paragraphs>
  <Slides>9</Slides>
  <Notes>8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BMS Lennox Vision</dc:title>
  <dc:creator>Wnek, Sylwester</dc:creator>
  <cp:lastModifiedBy>Kaminski, Maciej</cp:lastModifiedBy>
  <cp:revision>184</cp:revision>
  <dcterms:created xsi:type="dcterms:W3CDTF">2015-06-01T07:05:56Z</dcterms:created>
  <dcterms:modified xsi:type="dcterms:W3CDTF">2016-04-21T07:55:23Z</dcterms:modified>
</cp:coreProperties>
</file>